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D6740-000A-4041-9D0D-1B2E2C795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AB365E-690D-4E69-A3DF-998B22B68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17C5DD-A56B-4B14-8DEC-3399DCF1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6BA10-5865-47CF-95D3-1276EAE3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21C7C2-65ED-41D9-894A-AA26018F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43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4DDAF-D6CC-49A3-B8F6-FE35C68A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03E780-B823-4760-B21C-C40DAA355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935E1B-65FF-401F-A7E6-3330260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4F9B00-75C0-4AC1-90C9-964B0148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CB1E89-D140-420D-8230-22CF6F2A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0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2B31C9A-42E6-4307-BA61-802F95B4E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5E52D8-EDB1-46B1-B391-3892DD101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F72507-8036-45C2-A392-DE46ACAE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FF33D0-A4E9-4CC7-897D-CF02166D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195C04-6A1F-496B-9438-C08DBB7A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58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FFCE6-7288-4900-AC0A-BB49F494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0EBB3-C267-4FA8-9492-1E956EEE6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362271-1081-4D99-B444-DFB29174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29FCA9-2602-4123-8F8A-C370A189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121C1C-AD15-40E8-BD90-55C03824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50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5E5B5-0482-4DA5-8B2C-0A595570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89B526-C535-4108-8998-97B52AB8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AEE43E-9698-4155-BB85-C0884B3C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C6753-06CB-40D3-91AC-000AC504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07F2EC-CF64-4F24-BE35-F249CA6B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5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7625A-97EA-4822-BD6F-79036CD2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2B529E-B18C-4247-BCF3-570A9D926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EB535-98FE-4B4B-A15B-5A97D00B4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1046AA-86D9-497E-8253-1A324020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8F0A75-A31E-4EE3-ABE4-1F7D31F6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01F96C-2C06-4877-B5D2-27A6B94E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31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A4858-9968-4D98-B69E-3A771C3A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A4B99-659B-4F51-A5F4-3D5295D04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466114-A6DF-4F72-8990-252E8DAA8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3571E10-186A-4525-AD69-3543918A9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77EF06-19BE-4FFA-92B6-45C649C87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60F859-B3CA-4AFF-BB00-968FCF8E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05A4F9-90BF-40DB-88AA-A1ABEB27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6579CE-3D75-45C1-8708-AB07D2F4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9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12323-6443-4A94-9665-5F99CC8C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1AA9E7-37B5-42FD-AC0F-FD172FAB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15541F-3E0B-4F56-BB33-26233934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1DFA37-580E-40E7-A9CB-A644CE0C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7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887C97-842D-4321-9107-6739C093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2C2168-E59A-4907-85DC-583C1BE7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940B0D-83F6-4C5A-B43B-91485CAC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65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C6862-8689-445F-977C-3353E6B6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A02D3C-D8DB-46D5-BF82-102FA86B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86FE95-B71A-47AB-BAFA-BB29EA2B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0B2A1-CE1F-4526-B9DE-B7238E1C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CBE8B1-07F5-4DD6-A991-28788C35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EF3363-DAA4-40B7-A3E6-83613AAF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34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8B05-9C9E-4CFC-AD49-A6492C75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8BA4FA-E8E9-49DA-BF04-9979E8AEC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4E6874-E838-4B0C-AA00-1700AA79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3C4BCA-63CA-4A89-9B20-D37567B8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7B82BB-823A-4AE8-8B8E-851F85D5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D608FB-289A-43F1-8833-713D0227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52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212E19-0E0A-4013-9A1C-4101FEB7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A354AF-9C5F-4E2B-A6A8-318FC55C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E25D89-357A-408C-B2E4-670D94A51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79DD-F3F7-4C58-97F3-211E66B1E565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6A3D37-2F7E-40EF-93A3-EBAC2DAF3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DB15CD-8E93-4F70-8FB5-F62E36F75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DD81-B501-4F45-BC81-647273F1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4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F23C63-E10C-4673-A0F8-71154888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750" y="0"/>
            <a:ext cx="13101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persoon, vrouw, staand&#10;&#10;Automatisch gegenereerde beschrijving">
            <a:extLst>
              <a:ext uri="{FF2B5EF4-FFF2-40B4-BE49-F238E27FC236}">
                <a16:creationId xmlns:a16="http://schemas.microsoft.com/office/drawing/2014/main" id="{BB0C0C7E-F7A8-422C-8981-8970318F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497" y="0"/>
            <a:ext cx="1325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36A1BE2-40B4-4327-83F7-8F24952C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7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D20CB0F-BE5C-4030-B373-ADBCF5B2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7629" y="1"/>
            <a:ext cx="1380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D73A496-88D5-49E5-BB1D-FA75DF25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861" y="0"/>
            <a:ext cx="13116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hoofdtelefoon, elektronica&#10;&#10;Automatisch gegenereerde beschrijving">
            <a:extLst>
              <a:ext uri="{FF2B5EF4-FFF2-40B4-BE49-F238E27FC236}">
                <a16:creationId xmlns:a16="http://schemas.microsoft.com/office/drawing/2014/main" id="{C1CD9448-4C51-45DD-A8AB-077894683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781" y="1"/>
            <a:ext cx="1322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plant&#10;&#10;Automatisch gegenereerde beschrijving">
            <a:extLst>
              <a:ext uri="{FF2B5EF4-FFF2-40B4-BE49-F238E27FC236}">
                <a16:creationId xmlns:a16="http://schemas.microsoft.com/office/drawing/2014/main" id="{C49FF78D-EC1C-41D7-9FED-E8E314FF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934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9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5350F0C-A944-4E03-A4F4-3DC5A7CD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40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Afbeelding met tekst, propeller&#10;&#10;Automatisch gegenereerde beschrijving">
            <a:extLst>
              <a:ext uri="{FF2B5EF4-FFF2-40B4-BE49-F238E27FC236}">
                <a16:creationId xmlns:a16="http://schemas.microsoft.com/office/drawing/2014/main" id="{792F7B9E-E648-4A2A-B05E-4C51DBF1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678" y="279378"/>
            <a:ext cx="13143356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3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AC86010-CB6F-4C99-A4B0-A3F46C6A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345" y="0"/>
            <a:ext cx="12961127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persoon, poseren&#10;&#10;Automatisch gegenereerde beschrijving">
            <a:extLst>
              <a:ext uri="{FF2B5EF4-FFF2-40B4-BE49-F238E27FC236}">
                <a16:creationId xmlns:a16="http://schemas.microsoft.com/office/drawing/2014/main" id="{8F996EAB-4824-4878-833C-05040475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1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7B92775-5005-48FE-A6D8-3975EF2C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69724" cy="68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E185AE-E4F2-48C9-A964-CD5AC4B31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" b="315"/>
          <a:stretch/>
        </p:blipFill>
        <p:spPr>
          <a:xfrm>
            <a:off x="-600632" y="201851"/>
            <a:ext cx="12792632" cy="66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B5D5030-312C-409A-B750-289CEFD3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1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F1FCAC9-5E03-413A-9967-82917D72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219"/>
            <a:ext cx="12722242" cy="65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7027-2988-46BE-A31E-A7E7221C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C30E31-BCFA-4E2A-99FF-EC6D0C34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B933839-9A6D-4846-956E-A28281FF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9755" y="0"/>
            <a:ext cx="131917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6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Marlene Dekkers</dc:creator>
  <cp:lastModifiedBy>Marlene Dekkers</cp:lastModifiedBy>
  <cp:revision>1</cp:revision>
  <dcterms:created xsi:type="dcterms:W3CDTF">2021-08-16T10:34:39Z</dcterms:created>
  <dcterms:modified xsi:type="dcterms:W3CDTF">2021-08-16T11:06:31Z</dcterms:modified>
</cp:coreProperties>
</file>